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1" r:id="rId5"/>
    <p:sldId id="282" r:id="rId6"/>
    <p:sldId id="283" r:id="rId7"/>
    <p:sldId id="284" r:id="rId8"/>
    <p:sldId id="285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9" r:id="rId26"/>
    <p:sldId id="274" r:id="rId27"/>
    <p:sldId id="275" r:id="rId28"/>
    <p:sldId id="276" r:id="rId29"/>
    <p:sldId id="277" r:id="rId30"/>
    <p:sldId id="28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0" autoAdjust="0"/>
    <p:restoredTop sz="94660"/>
  </p:normalViewPr>
  <p:slideViewPr>
    <p:cSldViewPr snapToGrid="0">
      <p:cViewPr>
        <p:scale>
          <a:sx n="100" d="100"/>
          <a:sy n="100" d="100"/>
        </p:scale>
        <p:origin x="59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E0F0B-6155-880E-B5B6-E773E8D1B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90128B-8355-BF71-FD3C-F05707E9B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A20A52-2144-6ECA-723A-DF5DBF80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E5D34-313C-8A9C-84B4-250E4C93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7C9AE-CF77-CC4B-750E-B4EE36DD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2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69981-F368-9071-06F8-53491727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78ADF2-F813-F1DD-70F2-CBDF14226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D4C8B5-9635-494C-37B7-7A23C1E2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338B9-05B2-68CB-8F1D-AF6D63D82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6A99E-59F7-D849-2B74-416B82D9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35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2D3906-997D-4205-E0A0-7508745EF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928D35-6A4C-3156-EFC7-3B01E2EDB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C1FF6-C366-E7E3-0C4C-F4C512EDC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7B5AB-73F9-E25F-EBE8-EDBE1CAF7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18287-168A-D81A-FC4A-CF044898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2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0E60C-F4DE-46A0-FC76-4BBC63B0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594B1-FB24-99C4-6E92-36DD0EF2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C2B4A0-DADA-8262-4CF4-555950E5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89FDD-78B8-ABD9-0FB0-5B4310DC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6226C-FD23-DAEC-8D4D-26DFE85F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1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4E79C-E20F-1248-19E6-55C416EB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6715B-6179-07EA-A0C9-638B114A5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4D4E5-42EB-BC13-AF8B-E05F132A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431CE6-8135-90A0-97E9-50C05576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DD5177-C6C6-C13B-26B0-CCCAF52E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94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FCE5D-D6A4-64E9-2F16-20FB3C90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7AE66-849A-6A09-5F09-1E48D59F9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9B0AE3-04FB-0F88-4F9D-020D4B7BB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3D4892-AE78-941E-7045-7217F29A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0D173-4FD2-6279-DA9B-CED1FED2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A04788-184C-4DE5-3809-91FD7AE4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93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649CC-6740-579A-4BB4-991D0F5F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58DB7-6427-400F-3AA0-64DE7CFA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F35CEE-FBE8-7D5F-F006-B9FDAC579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A64718-7DF2-3DA9-DE2F-3F6D254EE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5273BB-E63B-DCC9-13D0-DA53E971B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0D58E9-2C73-B401-2910-518CA3B0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57C0A0-D9F2-D483-25C0-C374198D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508F78-92C1-662C-BC9A-031E192C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4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B552B-C731-6139-4249-68570ACF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E572B8-C1A1-77FA-C2B5-4FE0E93BA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DCFF26-1391-3F92-A476-EEDBF13B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805D9F-C536-892B-8DDA-C54E836A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6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A0B3B-E743-206F-C010-D23BBEBE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1C7BFC-94D7-9D29-8D89-DC19BA6A2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01158C-8985-A945-BACD-886AF1BA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6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26AD2-498E-7EEE-417D-2E9B56AA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C45C1-3976-045B-D25B-77A7CA0C3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065661-970B-B22C-F09F-3B2F3918E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4D32D-6E87-0C5B-C437-22F547674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3C2590-A998-A2D0-52A5-ACEFBBA2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55754B-7D81-D674-77FA-1F289E66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3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6F116-3DF9-0D3F-995E-26F4F2F0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0B84F1-1E13-B88F-D86E-3036087603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CBB7E8-C1AB-BE31-5085-C2C3D6B8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55C116-9419-64D1-D012-6A464F6BF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8E7936-71BF-F1D0-8FEB-4C7B2F80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CA767-5FD6-E434-CB69-3B17611F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1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D43AB-CC86-9D5D-D93B-70DC3281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B2F53-989E-7008-380A-900A6BC14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F52D1-F9F9-6761-7EA4-D2D554512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ADE7B-32D9-491C-8818-226DF2DE42CE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4526D2-D845-7552-1664-80B84C5B0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AB8D8-3186-BD17-2342-401A8170B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6D294-2779-4C49-AFEE-B946237EB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1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1192" y="167054"/>
            <a:ext cx="11834446" cy="6435969"/>
          </a:xfrm>
          <a:prstGeom prst="roundRect">
            <a:avLst>
              <a:gd name="adj" fmla="val 259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AC5442-8812-4FCD-09D0-4F032A92F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869" y="1509225"/>
            <a:ext cx="9144000" cy="2387600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쏠라팀</a:t>
            </a:r>
            <a:endParaRPr lang="ko-KR" altLang="en-US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127159-2947-2A7A-E449-FB1B21EE9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4869" y="3988900"/>
            <a:ext cx="9144000" cy="165576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이지영</a:t>
            </a:r>
            <a:r>
              <a:rPr lang="en-US" altLang="ko-KR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고현우</a:t>
            </a:r>
            <a:r>
              <a:rPr lang="en-US" altLang="ko-KR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유지영</a:t>
            </a:r>
            <a:r>
              <a:rPr lang="en-US" altLang="ko-KR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김민지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07" y="1093644"/>
            <a:ext cx="1899479" cy="18994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724" y="1911127"/>
            <a:ext cx="1583796" cy="15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8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6127854-AF38-3F36-57E3-9F0BEEE93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9588"/>
            <a:ext cx="5229225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F509C8-820A-5CBD-56C2-053210414A00}"/>
              </a:ext>
            </a:extLst>
          </p:cNvPr>
          <p:cNvSpPr txBox="1"/>
          <p:nvPr/>
        </p:nvSpPr>
        <p:spPr>
          <a:xfrm>
            <a:off x="6314764" y="723723"/>
            <a:ext cx="5757333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배너 기본 설정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.section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.banner-wrapper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.banner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 {</a:t>
            </a: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  </a:t>
            </a:r>
            <a:r>
              <a:rPr lang="en-US" altLang="ko-KR" sz="1800" b="0" i="0" u="none" strike="noStrike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display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en-US" altLang="ko-KR" sz="1800" b="0" i="0" u="none" strike="noStrike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flex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;</a:t>
            </a: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  </a:t>
            </a:r>
            <a:r>
              <a:rPr lang="en-US" altLang="ko-KR" sz="1800" b="0" i="0" u="none" strike="noStrike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flex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en-US" altLang="ko-KR" sz="1800" b="0" i="0" u="none" strike="noStrike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;</a:t>
            </a: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  </a:t>
            </a:r>
            <a:r>
              <a:rPr lang="en-US" altLang="ko-KR" sz="1800" b="0" i="0" u="none" strike="noStrike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flex-basis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en-US" altLang="ko-KR" sz="1800" b="0" i="0" u="none" strike="noStrike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20%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}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마우스오버된</a:t>
            </a:r>
            <a:r>
              <a:rPr lang="ko-KR" altLang="en-US" sz="2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배너에 </a:t>
            </a:r>
            <a:r>
              <a:rPr lang="en-US" altLang="ko-KR" sz="2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active</a:t>
            </a:r>
            <a:r>
              <a:rPr lang="ko-KR" altLang="en-US" sz="2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추가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.active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{</a:t>
            </a: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  </a:t>
            </a:r>
            <a:r>
              <a:rPr lang="en-US" altLang="ko-KR" sz="1800" b="0" i="0" u="none" strike="noStrike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flex-basis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en-US" altLang="ko-KR" sz="1800" b="0" i="0" u="none" strike="noStrike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100%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;</a:t>
            </a: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}</a:t>
            </a: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마우스 오버되지 않은 다른 </a:t>
            </a:r>
            <a:r>
              <a:rPr lang="ko-KR" altLang="en-US" sz="2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배너들에는</a:t>
            </a:r>
            <a:r>
              <a:rPr lang="ko-KR" altLang="en-US" sz="2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inactive</a:t>
            </a:r>
            <a:r>
              <a:rPr lang="ko-KR" altLang="en-US" sz="2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</a:t>
            </a:r>
            <a:r>
              <a:rPr lang="ko-KR" altLang="en-US" sz="2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들어감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.inactive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{</a:t>
            </a: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  </a:t>
            </a:r>
            <a:r>
              <a:rPr lang="en-US" altLang="ko-KR" sz="1800" b="0" i="0" u="none" strike="noStrike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flex-basis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en-US" altLang="ko-KR" sz="1800" b="0" i="0" u="none" strike="noStrike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;</a:t>
            </a: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}</a:t>
            </a:r>
            <a:endParaRPr lang="en-US" altLang="ko-KR" b="0" dirty="0">
              <a:effectLst/>
            </a:endParaRPr>
          </a:p>
          <a:p>
            <a:r>
              <a:rPr lang="en-US" altLang="ko-KR" b="0" dirty="0">
                <a:effectLst/>
              </a:rPr>
              <a:t/>
            </a:r>
            <a:br>
              <a:rPr lang="en-US" altLang="ko-KR" b="0" dirty="0">
                <a:effectLst/>
              </a:rPr>
            </a:br>
            <a:r>
              <a:rPr lang="en-US" altLang="ko-KR" b="0" dirty="0">
                <a:effectLst/>
              </a:rPr>
              <a:t/>
            </a:r>
            <a:br>
              <a:rPr lang="en-US" altLang="ko-KR" b="0" dirty="0">
                <a:effectLst/>
              </a:rPr>
            </a:br>
            <a:r>
              <a:rPr lang="en-US" altLang="ko-KR" b="0" dirty="0">
                <a:effectLst/>
              </a:rPr>
              <a:t/>
            </a:r>
            <a:br>
              <a:rPr lang="en-US" altLang="ko-KR" b="0" dirty="0">
                <a:effectLst/>
              </a:rPr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25C6F-81DC-4180-D325-5BD3CB6A5672}"/>
              </a:ext>
            </a:extLst>
          </p:cNvPr>
          <p:cNvSpPr txBox="1"/>
          <p:nvPr/>
        </p:nvSpPr>
        <p:spPr>
          <a:xfrm>
            <a:off x="838200" y="1402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202729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main.js</a:t>
            </a:r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61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FF257-7059-7A42-6306-4FE3F50B8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974" y="1274991"/>
            <a:ext cx="4124961" cy="1678182"/>
          </a:xfrm>
        </p:spPr>
        <p:txBody>
          <a:bodyPr>
            <a:normAutofit fontScale="77500" lnSpcReduction="20000"/>
          </a:bodyPr>
          <a:lstStyle/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슬라이드 클래스를  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문으로 돌려줌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ko-KR" altLang="en-US" b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각각의 클래스는 다른 이미지를 가지고 있으므로 이미지가 바뀜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  <a:t/>
            </a:r>
            <a:b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</a:b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815117-94F2-3201-0A59-6B0C2DFBF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" y="296386"/>
            <a:ext cx="7389707" cy="400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17D838E-DAFF-EBD0-11B6-0176648A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" y="4041775"/>
            <a:ext cx="11744960" cy="26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BF3D5-6C0B-9040-6D7D-41924EF6DDFD}"/>
              </a:ext>
            </a:extLst>
          </p:cNvPr>
          <p:cNvSpPr txBox="1"/>
          <p:nvPr/>
        </p:nvSpPr>
        <p:spPr>
          <a:xfrm>
            <a:off x="8083974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202729"/>
                </a:solidFill>
                <a:effectLst/>
                <a:latin typeface="Poppins Thin" panose="00000300000000000000" pitchFamily="2" charset="0"/>
                <a:cs typeface="Poppins Thin" panose="00000300000000000000" pitchFamily="2" charset="0"/>
              </a:rPr>
              <a:t>slide.js</a:t>
            </a: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8A040D5-84C7-5564-BA22-65A8BEEC6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87" y="926465"/>
            <a:ext cx="6482080" cy="35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CCF5F7E-29D7-C108-4505-1447AD5099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867" y="389702"/>
            <a:ext cx="4451720" cy="60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77D19-46BB-B828-3F14-513F6C016866}"/>
              </a:ext>
            </a:extLst>
          </p:cNvPr>
          <p:cNvSpPr txBox="1"/>
          <p:nvPr/>
        </p:nvSpPr>
        <p:spPr>
          <a:xfrm>
            <a:off x="2055902" y="538067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태양계 이름 배열 선언하여 할당함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ko-KR" altLang="en-US" b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문으로 이미지와 태양계 이름을 돌려서 셋팅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  <a:t/>
            </a:r>
            <a:b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</a:b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DBA55-F0D8-9303-BBD8-2BE26BC5CCDC}"/>
              </a:ext>
            </a:extLst>
          </p:cNvPr>
          <p:cNvSpPr txBox="1"/>
          <p:nvPr/>
        </p:nvSpPr>
        <p:spPr>
          <a:xfrm>
            <a:off x="5540587" y="3897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202729"/>
                </a:solidFill>
                <a:effectLst/>
                <a:latin typeface="Poppins Thin" panose="00000300000000000000" pitchFamily="2" charset="0"/>
                <a:cs typeface="Poppins Thin" panose="00000300000000000000" pitchFamily="2" charset="0"/>
              </a:rPr>
              <a:t>call_myself.js</a:t>
            </a: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0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3327F-AD5B-C417-4F21-252C6BE6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75031-9D88-3E0A-F9F0-E9AC1B097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common</a:t>
            </a:r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에 대하여</a:t>
            </a:r>
            <a:endParaRPr lang="en-US" altLang="ko-KR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top-area</a:t>
            </a:r>
            <a:endParaRPr lang="en-US" altLang="ko-KR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Footer-area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794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CB24DAA-FC00-24C9-724E-BD31929B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19" y="1493132"/>
            <a:ext cx="7147821" cy="387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B1E579-26FA-21A1-F39F-C98457CCE304}"/>
              </a:ext>
            </a:extLst>
          </p:cNvPr>
          <p:cNvSpPr/>
          <p:nvPr/>
        </p:nvSpPr>
        <p:spPr>
          <a:xfrm>
            <a:off x="728185" y="3206628"/>
            <a:ext cx="2719442" cy="127001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43FA7-34B7-6249-24B4-B445CD7F810A}"/>
              </a:ext>
            </a:extLst>
          </p:cNvPr>
          <p:cNvSpPr txBox="1"/>
          <p:nvPr/>
        </p:nvSpPr>
        <p:spPr>
          <a:xfrm>
            <a:off x="7766994" y="440706"/>
            <a:ext cx="4084320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서서히 등장하는 텍스트</a:t>
            </a:r>
            <a:endParaRPr lang="en-US" altLang="ko-KR" sz="1600" b="1" i="0" u="none" strike="noStrike" dirty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6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b="1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css</a:t>
            </a:r>
            <a:r>
              <a:rPr lang="en-US" altLang="ko-KR" sz="1600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 err="1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애니매이션</a:t>
            </a:r>
            <a:r>
              <a:rPr lang="ko-KR" altLang="en-US" sz="1600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</a:t>
            </a:r>
            <a:endParaRPr lang="en-US" altLang="ko-KR" sz="1600" b="1" i="0" u="none" strike="noStrike" dirty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6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.sun01-text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animation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fadein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1.4s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ease-in-out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1.3s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forwards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.sun01-text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70vw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500px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text-shadow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1px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1px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2px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#333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animation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fadein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1.4s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ease-in-out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2s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forwards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</a:t>
            </a:r>
            <a:r>
              <a:rPr lang="ko-KR" altLang="en-US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글자 나타나는 효과 *</a:t>
            </a:r>
            <a:r>
              <a:rPr lang="en-US" altLang="ko-KR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endParaRPr lang="ko-KR" altLang="en-US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@keyframes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fadein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0%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translateY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20px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100%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none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b="1" dirty="0">
              <a:solidFill>
                <a:srgbClr val="616161"/>
              </a:solidFill>
              <a:latin typeface="Proxima Nova"/>
            </a:endParaRPr>
          </a:p>
          <a:p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5AF1D3-AD06-4A22-0EF9-A890A0EF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SUN(</a:t>
            </a:r>
            <a:r>
              <a: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이지영</a:t>
            </a:r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85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F86B01A-4B79-0D29-066A-CE1BE27FE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64" y="944152"/>
            <a:ext cx="5880295" cy="3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30A57-6ED8-BD33-7D53-2A82291DBB23}"/>
              </a:ext>
            </a:extLst>
          </p:cNvPr>
          <p:cNvSpPr txBox="1"/>
          <p:nvPr/>
        </p:nvSpPr>
        <p:spPr>
          <a:xfrm>
            <a:off x="911064" y="4578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 됨에 따라 콘텐츠가 밑에서 위로 올라오며 등장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9679BA-C25C-E96F-D745-4E41301CF57A}"/>
              </a:ext>
            </a:extLst>
          </p:cNvPr>
          <p:cNvSpPr/>
          <p:nvPr/>
        </p:nvSpPr>
        <p:spPr>
          <a:xfrm>
            <a:off x="1644823" y="2376593"/>
            <a:ext cx="4412775" cy="15646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A3E158-1AA1-0CE0-8382-4507D7298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06" y="101600"/>
            <a:ext cx="373532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D828A0-EB59-21F7-0500-658BD7A419E4}"/>
              </a:ext>
            </a:extLst>
          </p:cNvPr>
          <p:cNvSpPr txBox="1"/>
          <p:nvPr/>
        </p:nvSpPr>
        <p:spPr>
          <a:xfrm>
            <a:off x="5444067" y="125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202729"/>
                </a:solidFill>
                <a:effectLst/>
                <a:latin typeface="Poppins Thin" panose="00000300000000000000" pitchFamily="2" charset="0"/>
                <a:cs typeface="Poppins Thin" panose="00000300000000000000" pitchFamily="2" charset="0"/>
              </a:rPr>
              <a:t>scroll_action.js</a:t>
            </a: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892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683232D1-3E5F-F0AC-4D1D-FC6BE771E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3" y="196887"/>
            <a:ext cx="5653454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19679BA-C25C-E96F-D745-4E41301CF57A}"/>
              </a:ext>
            </a:extLst>
          </p:cNvPr>
          <p:cNvSpPr/>
          <p:nvPr/>
        </p:nvSpPr>
        <p:spPr>
          <a:xfrm>
            <a:off x="167032" y="1012751"/>
            <a:ext cx="5761935" cy="145161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828A0-EB59-21F7-0500-658BD7A419E4}"/>
              </a:ext>
            </a:extLst>
          </p:cNvPr>
          <p:cNvSpPr txBox="1"/>
          <p:nvPr/>
        </p:nvSpPr>
        <p:spPr>
          <a:xfrm>
            <a:off x="6164181" y="29275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202729"/>
                </a:solidFill>
                <a:effectLst/>
                <a:latin typeface="Poppins Thin" panose="00000300000000000000" pitchFamily="2" charset="0"/>
                <a:cs typeface="Poppins Thin" panose="00000300000000000000" pitchFamily="2" charset="0"/>
              </a:rPr>
              <a:t>sun.js</a:t>
            </a: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637A801D-6239-B8A4-2652-61944AB0F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09" y="3421799"/>
            <a:ext cx="6399376" cy="31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30A57-6ED8-BD33-7D53-2A82291DBB23}"/>
              </a:ext>
            </a:extLst>
          </p:cNvPr>
          <p:cNvSpPr txBox="1"/>
          <p:nvPr/>
        </p:nvSpPr>
        <p:spPr>
          <a:xfrm>
            <a:off x="448408" y="4472362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자바 스크립트 </a:t>
            </a:r>
            <a:r>
              <a:rPr lang="en-US" altLang="ko-KR" sz="1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setInterval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이용해서 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 간격으로</a:t>
            </a:r>
            <a:endParaRPr lang="en-US" altLang="ko-KR" sz="1800" b="0" i="0" u="none" strike="noStrike" dirty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이미지가 자동으로 바뀜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BE831-CA7D-ED2B-A5CC-0E1C92C85E09}"/>
              </a:ext>
            </a:extLst>
          </p:cNvPr>
          <p:cNvSpPr txBox="1"/>
          <p:nvPr/>
        </p:nvSpPr>
        <p:spPr>
          <a:xfrm>
            <a:off x="448408" y="5371829"/>
            <a:ext cx="6879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oxima Nova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background-attachment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이용하여 이미지 고정</a:t>
            </a:r>
            <a:endParaRPr lang="en-US" altLang="ko-KR" dirty="0">
              <a:solidFill>
                <a:srgbClr val="CCCCCC"/>
              </a:solidFill>
              <a:highlight>
                <a:srgbClr val="1F1F1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318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>
            <a:extLst>
              <a:ext uri="{FF2B5EF4-FFF2-40B4-BE49-F238E27FC236}">
                <a16:creationId xmlns:a16="http://schemas.microsoft.com/office/drawing/2014/main" id="{278841E7-93EF-9BC9-6B34-731572246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4" y="182165"/>
            <a:ext cx="5398477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C967558C-4CBD-E6EB-65ED-48EC916F4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243" y="182165"/>
            <a:ext cx="5386812" cy="291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62947-0A30-0B43-AF30-44B1BDA6C6C7}"/>
              </a:ext>
            </a:extLst>
          </p:cNvPr>
          <p:cNvSpPr txBox="1"/>
          <p:nvPr/>
        </p:nvSpPr>
        <p:spPr>
          <a:xfrm>
            <a:off x="667524" y="3472066"/>
            <a:ext cx="6096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제이쿼리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플러그인 </a:t>
            </a:r>
            <a:r>
              <a:rPr lang="en-US" altLang="ko-KR" sz="1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lightBox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활용하여 이미지</a:t>
            </a:r>
            <a:endParaRPr lang="en-US" altLang="ko-KR" sz="1800" b="0" i="0" u="none" strike="noStrike" dirty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클릭시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이미지 확대되고 이미지를 넘겨볼 수</a:t>
            </a:r>
            <a:endParaRPr lang="en-US" altLang="ko-KR" sz="1800" b="0" i="0" u="none" strike="noStrike" dirty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있도록 함</a:t>
            </a:r>
          </a:p>
        </p:txBody>
      </p:sp>
      <p:pic>
        <p:nvPicPr>
          <p:cNvPr id="8197" name="Picture 5">
            <a:extLst>
              <a:ext uri="{FF2B5EF4-FFF2-40B4-BE49-F238E27FC236}">
                <a16:creationId xmlns:a16="http://schemas.microsoft.com/office/drawing/2014/main" id="{2188C837-7E6C-DAD0-E622-1A3EACB53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91" y="3282012"/>
            <a:ext cx="4144718" cy="314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6A0899-41FF-1BA7-DC30-FE953E1CC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719" y="3813760"/>
            <a:ext cx="3479336" cy="8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7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BC71E-3056-DC10-486B-8A8F38DF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EARTH(</a:t>
            </a:r>
            <a:r>
              <a: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고현우</a:t>
            </a:r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DA1549A-5328-F4FB-BFE0-AAE8D669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65" y="1452522"/>
            <a:ext cx="6325335" cy="312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C6C92-0FE4-033C-CEB0-FADAB1FC2B9D}"/>
              </a:ext>
            </a:extLst>
          </p:cNvPr>
          <p:cNvSpPr txBox="1"/>
          <p:nvPr/>
        </p:nvSpPr>
        <p:spPr>
          <a:xfrm>
            <a:off x="190256" y="4667447"/>
            <a:ext cx="787400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페이지 화면이 </a:t>
            </a:r>
            <a:r>
              <a:rPr lang="ko-KR" altLang="en-US" sz="1800" b="1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한장씩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b="1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자동스크롤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되게 처리</a:t>
            </a:r>
            <a:r>
              <a:rPr lang="en-US" altLang="ko-KR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 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</a:t>
            </a:r>
            <a:r>
              <a:rPr lang="en-US" altLang="ko-KR" sz="1100" b="0" i="0" u="none" strike="noStrike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animation</a:t>
            </a:r>
            <a:r>
              <a:rPr lang="en-US" altLang="ko-KR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en-US" altLang="ko-KR" sz="1100" b="0" i="0" u="none" strike="noStrike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@</a:t>
            </a:r>
            <a:r>
              <a:rPr lang="en-US" altLang="ko-KR" sz="1100" b="0" i="0" u="none" strike="noStrike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keyframs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간단하게 </a:t>
            </a:r>
            <a:r>
              <a:rPr lang="ko-KR" altLang="en-US" sz="1800" b="1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딜레이줘서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b="1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애니매이션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출력</a:t>
            </a:r>
            <a:endParaRPr lang="en-US" altLang="ko-KR" sz="1800" b="1" i="0" u="none" strike="noStrike" dirty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1200"/>
              </a:spcAft>
            </a:pPr>
            <a:r>
              <a:rPr lang="en-US" altLang="ko-KR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</a:t>
            </a:r>
            <a:r>
              <a:rPr lang="ko-KR" altLang="en-US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지구 배경영상 </a:t>
            </a:r>
            <a:r>
              <a:rPr lang="en-US" altLang="ko-K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getElementsByTagName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"video"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)[</a:t>
            </a:r>
            <a:r>
              <a:rPr lang="en-US" altLang="ko-K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playbackRate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ko-KR" altLang="en-US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사용하여 간단하게 속도조절</a:t>
            </a:r>
            <a:r>
              <a:rPr lang="en-US" altLang="ko-KR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(3</a:t>
            </a:r>
            <a:r>
              <a:rPr lang="ko-KR" altLang="en-US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</a:t>
            </a:r>
            <a:r>
              <a:rPr lang="en-US" altLang="ko-KR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ko-KR" altLang="en-US" b="0" dirty="0">
              <a:effectLst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FCF52-E106-1684-0FB8-E36AEE428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31" y="365125"/>
            <a:ext cx="4044950" cy="59118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DD4144-9AC9-4F7E-B467-3BC5AAD5CCE3}"/>
              </a:ext>
            </a:extLst>
          </p:cNvPr>
          <p:cNvSpPr/>
          <p:nvPr/>
        </p:nvSpPr>
        <p:spPr>
          <a:xfrm>
            <a:off x="418365" y="2660121"/>
            <a:ext cx="2760785" cy="143911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64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60E4AC4-3AA1-41F4-CFDB-B1490FF9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371475"/>
            <a:ext cx="86528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559DB5-C22C-7B0F-7470-110D1F521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33" y="1373187"/>
            <a:ext cx="3549650" cy="4387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60A06-4A44-4F1A-0F56-6C95BE722DAB}"/>
              </a:ext>
            </a:extLst>
          </p:cNvPr>
          <p:cNvSpPr txBox="1"/>
          <p:nvPr/>
        </p:nvSpPr>
        <p:spPr>
          <a:xfrm>
            <a:off x="799042" y="4883874"/>
            <a:ext cx="77167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dirty="0">
                <a:solidFill>
                  <a:srgbClr val="616161"/>
                </a:solidFill>
                <a:effectLst/>
                <a:latin typeface="Proxima Nova"/>
              </a:rPr>
              <a:t>1.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oxima Nova"/>
              </a:rPr>
              <a:t>이전에 배운 </a:t>
            </a:r>
            <a:r>
              <a:rPr lang="ko-KR" altLang="en-US" sz="1800" b="1" i="0" u="none" strike="noStrike" dirty="0" err="1">
                <a:solidFill>
                  <a:srgbClr val="616161"/>
                </a:solidFill>
                <a:effectLst/>
                <a:latin typeface="Proxima Nova"/>
              </a:rPr>
              <a:t>자동스크롤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oxima Nova"/>
              </a:rPr>
              <a:t> 기능</a:t>
            </a:r>
            <a:r>
              <a:rPr lang="en-US" altLang="ko-KR" sz="1800" b="1" i="0" u="none" strike="noStrike" dirty="0">
                <a:solidFill>
                  <a:srgbClr val="616161"/>
                </a:solidFill>
                <a:effectLst/>
                <a:latin typeface="Proxima Nova"/>
              </a:rPr>
              <a:t>(</a:t>
            </a:r>
            <a:r>
              <a:rPr lang="en-US" altLang="ko-KR" sz="1100" b="0" i="0" u="none" strike="noStrike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if</a:t>
            </a:r>
            <a:r>
              <a:rPr lang="ko-KR" altLang="en-US" sz="11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100" b="0" i="0" u="none" strike="noStrike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pgNum</a:t>
            </a:r>
            <a:r>
              <a:rPr lang="ko-KR" altLang="en-US" sz="11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==</a:t>
            </a:r>
            <a:r>
              <a:rPr lang="ko-KR" altLang="en-US" sz="11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1</a:t>
            </a:r>
            <a:r>
              <a:rPr lang="en-US" altLang="ko-KR" sz="11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) </a:t>
            </a:r>
            <a:r>
              <a:rPr lang="en-US" altLang="ko-KR" sz="1100" b="0" i="0" u="none" strike="noStrike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stopSts</a:t>
            </a:r>
            <a:r>
              <a:rPr lang="ko-KR" altLang="en-US" sz="11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=</a:t>
            </a:r>
            <a:r>
              <a:rPr lang="ko-KR" altLang="en-US" sz="11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true</a:t>
            </a:r>
            <a:r>
              <a:rPr lang="en-US" altLang="ko-KR" sz="11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; </a:t>
            </a:r>
            <a:r>
              <a:rPr lang="en-US" altLang="ko-KR" sz="1800" b="1" i="0" u="none" strike="noStrike" dirty="0">
                <a:solidFill>
                  <a:srgbClr val="616161"/>
                </a:solidFill>
                <a:effectLst/>
                <a:latin typeface="Proxima Nova"/>
              </a:rPr>
              <a:t>pgNum1</a:t>
            </a:r>
            <a:r>
              <a:rPr lang="ko-KR" altLang="en-US" sz="1800" b="1" i="0" u="none" strike="noStrike" dirty="0" err="1">
                <a:solidFill>
                  <a:srgbClr val="616161"/>
                </a:solidFill>
                <a:effectLst/>
                <a:latin typeface="Proxima Nova"/>
              </a:rPr>
              <a:t>일경우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oxima Nova"/>
              </a:rPr>
              <a:t> </a:t>
            </a:r>
            <a:r>
              <a:rPr lang="ko-KR" altLang="en-US" sz="1800" b="1" i="0" u="none" strike="noStrike" dirty="0" err="1">
                <a:solidFill>
                  <a:srgbClr val="616161"/>
                </a:solidFill>
                <a:effectLst/>
                <a:latin typeface="Proxima Nova"/>
              </a:rPr>
              <a:t>자동스크롤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oxima Nova"/>
              </a:rPr>
              <a:t> 기능 끄고</a:t>
            </a:r>
            <a:r>
              <a:rPr lang="en-US" altLang="ko-KR" sz="1800" b="1" i="0" u="none" strike="noStrike" dirty="0">
                <a:solidFill>
                  <a:srgbClr val="616161"/>
                </a:solidFill>
                <a:effectLst/>
                <a:latin typeface="Proxima Nova"/>
              </a:rPr>
              <a:t>,  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oxima Nova"/>
              </a:rPr>
              <a:t>드래그시 가로로 슬라이드로 변경 </a:t>
            </a:r>
            <a:r>
              <a:rPr lang="en-US" altLang="ko-KR" sz="1800" b="1" i="0" u="none" strike="noStrike" dirty="0">
                <a:solidFill>
                  <a:srgbClr val="616161"/>
                </a:solidFill>
                <a:effectLst/>
                <a:latin typeface="Proxima Nova"/>
              </a:rPr>
              <a:t>)</a:t>
            </a:r>
          </a:p>
          <a:p>
            <a:r>
              <a:rPr lang="en-US" altLang="ko-KR" sz="1800" b="1" i="0" u="none" strike="noStrike" dirty="0">
                <a:solidFill>
                  <a:srgbClr val="616161"/>
                </a:solidFill>
                <a:effectLst/>
                <a:latin typeface="Proxima Nova"/>
              </a:rPr>
              <a:t>+</a:t>
            </a:r>
            <a:r>
              <a:rPr lang="en-US" altLang="ko-KR" b="1" dirty="0" err="1">
                <a:solidFill>
                  <a:srgbClr val="616161"/>
                </a:solidFill>
                <a:latin typeface="Proxima Nova"/>
              </a:rPr>
              <a:t>addEvt</a:t>
            </a:r>
            <a:r>
              <a:rPr lang="en-US" altLang="ko-KR" b="1" dirty="0">
                <a:solidFill>
                  <a:srgbClr val="616161"/>
                </a:solidFill>
                <a:latin typeface="Proxima Nova"/>
              </a:rPr>
              <a:t>(</a:t>
            </a:r>
            <a:r>
              <a:rPr lang="en-US" altLang="ko-KR" b="1" dirty="0" err="1">
                <a:solidFill>
                  <a:srgbClr val="616161"/>
                </a:solidFill>
                <a:latin typeface="Proxima Nova"/>
              </a:rPr>
              <a:t>window,’wheel</a:t>
            </a:r>
            <a:r>
              <a:rPr lang="en-US" altLang="ko-KR" b="1" dirty="0">
                <a:solidFill>
                  <a:srgbClr val="616161"/>
                </a:solidFill>
                <a:latin typeface="Proxima Nova"/>
              </a:rPr>
              <a:t>’~, </a:t>
            </a:r>
            <a:r>
              <a:rPr lang="en-US" altLang="ko-KR" b="1" dirty="0" err="1">
                <a:solidFill>
                  <a:srgbClr val="616161"/>
                </a:solidFill>
                <a:latin typeface="Proxima Nova"/>
              </a:rPr>
              <a:t>getBCR</a:t>
            </a:r>
            <a:r>
              <a:rPr lang="en-US" altLang="ko-KR" b="1" dirty="0">
                <a:solidFill>
                  <a:srgbClr val="616161"/>
                </a:solidFill>
                <a:latin typeface="Proxima Nova"/>
              </a:rPr>
              <a:t> </a:t>
            </a:r>
            <a:r>
              <a:rPr lang="ko-KR" altLang="en-US" b="1" dirty="0">
                <a:solidFill>
                  <a:srgbClr val="616161"/>
                </a:solidFill>
                <a:latin typeface="Proxima Nova"/>
              </a:rPr>
              <a:t>사용하여 </a:t>
            </a:r>
            <a:endParaRPr lang="en-US" altLang="ko-KR" b="1" dirty="0">
              <a:solidFill>
                <a:srgbClr val="616161"/>
              </a:solidFill>
              <a:latin typeface="Proxima Nova"/>
            </a:endParaRPr>
          </a:p>
          <a:p>
            <a:r>
              <a:rPr lang="ko-KR" altLang="en-US" b="1" dirty="0">
                <a:solidFill>
                  <a:srgbClr val="616161"/>
                </a:solidFill>
                <a:latin typeface="Proxima Nova"/>
              </a:rPr>
              <a:t>드래그시 가로로 슬라이드</a:t>
            </a:r>
            <a:endParaRPr lang="en-US" altLang="ko-KR" b="1" dirty="0">
              <a:solidFill>
                <a:srgbClr val="616161"/>
              </a:solidFill>
              <a:latin typeface="Proxima Nova"/>
            </a:endParaRPr>
          </a:p>
          <a:p>
            <a:r>
              <a:rPr lang="en-US" altLang="ko-KR" b="1" dirty="0">
                <a:solidFill>
                  <a:srgbClr val="616161"/>
                </a:solidFill>
                <a:latin typeface="Proxima Nova"/>
              </a:rPr>
              <a:t>2.</a:t>
            </a:r>
            <a:r>
              <a:rPr lang="ko-KR" altLang="en-US" b="1" dirty="0">
                <a:solidFill>
                  <a:srgbClr val="616161"/>
                </a:solidFill>
                <a:latin typeface="Proxima Nova"/>
              </a:rPr>
              <a:t>이미지 상하단 흐려지는 효과는 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mask-image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linear-gradient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transparent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20%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80%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transparent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</a:t>
            </a:r>
            <a:r>
              <a:rPr lang="ko-KR" altLang="en-US" b="1" dirty="0">
                <a:solidFill>
                  <a:srgbClr val="616161"/>
                </a:solidFill>
                <a:latin typeface="Proxima Nova"/>
              </a:rPr>
              <a:t>사용</a:t>
            </a:r>
            <a:endParaRPr lang="en-US" altLang="ko-K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7FC9F1-47D9-A4FE-39FB-1B6059545E3F}"/>
              </a:ext>
            </a:extLst>
          </p:cNvPr>
          <p:cNvSpPr/>
          <p:nvPr/>
        </p:nvSpPr>
        <p:spPr>
          <a:xfrm>
            <a:off x="-182194" y="855133"/>
            <a:ext cx="6422127" cy="323426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76DCE4-6443-7DFA-BF48-F662D393C07E}"/>
              </a:ext>
            </a:extLst>
          </p:cNvPr>
          <p:cNvSpPr/>
          <p:nvPr/>
        </p:nvSpPr>
        <p:spPr>
          <a:xfrm>
            <a:off x="2149887" y="2003304"/>
            <a:ext cx="2833942" cy="194048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7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B9765-DD0E-DD36-FDBB-2ECCFBCE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54" y="31481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팀공통요소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62947-0A30-0B43-AF30-44B1BDA6C6C7}"/>
              </a:ext>
            </a:extLst>
          </p:cNvPr>
          <p:cNvSpPr txBox="1"/>
          <p:nvPr/>
        </p:nvSpPr>
        <p:spPr>
          <a:xfrm>
            <a:off x="738641" y="1410109"/>
            <a:ext cx="3819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 smtClean="0">
                <a:solidFill>
                  <a:srgbClr val="616161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Pretendard" panose="02000503000000020004" pitchFamily="2" charset="-127"/>
              </a:rPr>
              <a:t>MAIN </a:t>
            </a:r>
            <a:r>
              <a:rPr lang="en-US" altLang="ko-KR" sz="1800" b="0" i="0" u="none" strike="noStrike" dirty="0" smtClean="0">
                <a:solidFill>
                  <a:srgbClr val="616161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Pretendard" panose="02000503000000020004" pitchFamily="2" charset="-127"/>
              </a:rPr>
              <a:t>– </a:t>
            </a:r>
            <a:r>
              <a:rPr lang="ko-KR" altLang="en-US" sz="1800" b="0" i="0" u="none" strike="noStrike" dirty="0" smtClean="0">
                <a:solidFill>
                  <a:srgbClr val="616161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Pretendard" panose="02000503000000020004" pitchFamily="2" charset="-127"/>
              </a:rPr>
              <a:t>첫 화면 관련 공통 클래스</a:t>
            </a:r>
            <a:endParaRPr lang="en-US" altLang="ko-KR" sz="1800" b="0" i="0" u="none" strike="noStrike" dirty="0" smtClean="0">
              <a:solidFill>
                <a:srgbClr val="616161"/>
              </a:solidFill>
              <a:effectLst/>
              <a:latin typeface="여기어때 잘난체 2" panose="00000500000000000000" pitchFamily="50" charset="-127"/>
              <a:ea typeface="여기어때 잘난체 2" panose="00000500000000000000" pitchFamily="50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62947-0A30-0B43-AF30-44B1BDA6C6C7}"/>
              </a:ext>
            </a:extLst>
          </p:cNvPr>
          <p:cNvSpPr txBox="1"/>
          <p:nvPr/>
        </p:nvSpPr>
        <p:spPr>
          <a:xfrm>
            <a:off x="4689391" y="4735505"/>
            <a:ext cx="3819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US" altLang="ko-KR" sz="1400" b="0" i="0" u="none" strike="noStrike" dirty="0" smtClean="0">
                <a:solidFill>
                  <a:srgbClr val="616161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Pretendard" panose="02000503000000020004" pitchFamily="2" charset="-127"/>
              </a:rPr>
              <a:t>SUB – </a:t>
            </a:r>
            <a:r>
              <a:rPr lang="ko-KR" altLang="en-US" sz="1400" b="0" i="0" u="none" strike="noStrike" dirty="0" smtClean="0">
                <a:solidFill>
                  <a:srgbClr val="616161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Pretendard" panose="02000503000000020004" pitchFamily="2" charset="-127"/>
              </a:rPr>
              <a:t>서브 제목 관련 공통 클래스</a:t>
            </a:r>
            <a:r>
              <a:rPr lang="en-US" altLang="ko-KR" sz="1400" b="0" i="0" u="none" strike="noStrike" dirty="0" smtClean="0">
                <a:solidFill>
                  <a:srgbClr val="616161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Pretendard" panose="02000503000000020004" pitchFamily="2" charset="-127"/>
              </a:rPr>
              <a:t> </a:t>
            </a:r>
            <a:endParaRPr lang="en-US" altLang="ko-KR" sz="1400" b="0" i="0" u="none" strike="noStrike" dirty="0" smtClean="0">
              <a:solidFill>
                <a:srgbClr val="616161"/>
              </a:solidFill>
              <a:effectLst/>
              <a:latin typeface="여기어때 잘난체 2" panose="00000500000000000000" pitchFamily="50" charset="-127"/>
              <a:ea typeface="여기어때 잘난체 2" panose="00000500000000000000" pitchFamily="50" charset="-127"/>
              <a:cs typeface="Pretendard" panose="020005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41" y="2309787"/>
            <a:ext cx="2314575" cy="9620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15883" y="1769929"/>
            <a:ext cx="2437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.main-txt : 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 설명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881" y="2185077"/>
            <a:ext cx="2400300" cy="15335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933" y="5441149"/>
            <a:ext cx="2305050" cy="809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D62947-0A30-0B43-AF30-44B1BDA6C6C7}"/>
              </a:ext>
            </a:extLst>
          </p:cNvPr>
          <p:cNvSpPr txBox="1"/>
          <p:nvPr/>
        </p:nvSpPr>
        <p:spPr>
          <a:xfrm>
            <a:off x="6444079" y="1472778"/>
            <a:ext cx="4203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 smtClean="0">
                <a:solidFill>
                  <a:srgbClr val="616161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Pretendard" panose="02000503000000020004" pitchFamily="2" charset="-127"/>
              </a:rPr>
              <a:t>CONTENT – </a:t>
            </a:r>
            <a:r>
              <a:rPr lang="ko-KR" altLang="en-US" sz="1800" b="0" i="0" u="none" strike="noStrike" dirty="0" smtClean="0">
                <a:solidFill>
                  <a:srgbClr val="616161"/>
                </a:solidFill>
                <a:effectLst/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Pretendard" panose="02000503000000020004" pitchFamily="2" charset="-127"/>
              </a:rPr>
              <a:t>컨텐츠 관련 공통 클래스</a:t>
            </a:r>
            <a:endParaRPr lang="en-US" altLang="ko-KR" sz="1800" b="0" i="0" u="none" strike="noStrike" dirty="0" smtClean="0">
              <a:solidFill>
                <a:srgbClr val="616161"/>
              </a:solidFill>
              <a:effectLst/>
              <a:latin typeface="여기어때 잘난체 2" panose="00000500000000000000" pitchFamily="50" charset="-127"/>
              <a:ea typeface="여기어때 잘난체 2" panose="00000500000000000000" pitchFamily="50" charset="-127"/>
              <a:cs typeface="Pretendard" panose="020005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22428" y="1808032"/>
            <a:ext cx="2367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en-US" altLang="ko-KR" dirty="0" err="1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</a:t>
            </a:r>
            <a:r>
              <a:rPr lang="en-US" altLang="ko-KR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-txt </a:t>
            </a:r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 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설명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085" y="2277646"/>
            <a:ext cx="2409825" cy="6000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488" y="2248176"/>
            <a:ext cx="2514600" cy="12192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62354" y="1779441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.main-tit : 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 제목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382170" y="1815745"/>
            <a:ext cx="2307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.</a:t>
            </a:r>
            <a:r>
              <a:rPr lang="en-US" altLang="ko-KR" dirty="0" err="1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</a:t>
            </a:r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-tit : 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 제목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650871" y="496184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.sub-tit : 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부제목</a:t>
            </a:r>
            <a:endParaRPr lang="en-US" altLang="ko-KR" dirty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59118" y="3545117"/>
            <a:ext cx="3903784" cy="2676556"/>
            <a:chOff x="3095414" y="3690797"/>
            <a:chExt cx="3903784" cy="267655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095414" y="4010572"/>
              <a:ext cx="3903784" cy="235678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1929676">
              <a:off x="3699045" y="3690797"/>
              <a:ext cx="176999" cy="74996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2DA1549A-5328-F4FB-BFE0-AAE8D669D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48544" r="64636" b="26173"/>
          <a:stretch/>
        </p:blipFill>
        <p:spPr bwMode="auto">
          <a:xfrm>
            <a:off x="1324260" y="4185125"/>
            <a:ext cx="1971675" cy="81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C9A6931-6C24-A2AE-4A43-43983C6BF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" t="46519" r="47989" b="23467"/>
          <a:stretch/>
        </p:blipFill>
        <p:spPr bwMode="auto">
          <a:xfrm>
            <a:off x="980759" y="5131372"/>
            <a:ext cx="2658676" cy="8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7420968" y="3999882"/>
            <a:ext cx="4068775" cy="2221553"/>
            <a:chOff x="2629680" y="4010583"/>
            <a:chExt cx="4369518" cy="2356787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3095414" y="4010583"/>
              <a:ext cx="3903784" cy="235678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15302500">
              <a:off x="2921849" y="5794204"/>
              <a:ext cx="174850" cy="75918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1AF03642-CE2C-EDC6-A466-F3782BD32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5" t="22987" r="50917" b="67110"/>
          <a:stretch/>
        </p:blipFill>
        <p:spPr bwMode="auto">
          <a:xfrm>
            <a:off x="8082516" y="5349430"/>
            <a:ext cx="3186213" cy="51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EB50568-A56C-1F42-2D60-6054A3A5E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0" t="-544" r="33994" b="76418"/>
          <a:stretch/>
        </p:blipFill>
        <p:spPr bwMode="auto">
          <a:xfrm>
            <a:off x="8282121" y="4284653"/>
            <a:ext cx="2780147" cy="96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61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A46DD-CD81-3CD1-009E-2E877982B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725" y="5099830"/>
            <a:ext cx="11954934" cy="1793874"/>
          </a:xfrm>
        </p:spPr>
        <p:txBody>
          <a:bodyPr>
            <a:normAutofit fontScale="77500" lnSpcReduction="20000"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배경에 </a:t>
            </a:r>
            <a:r>
              <a:rPr lang="en-US" altLang="ko-KR" sz="1800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“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3D earth Model “ </a:t>
            </a: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텍스트 부분 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animation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: text-ani </a:t>
            </a:r>
            <a:r>
              <a:rPr lang="en-US" altLang="ko-KR" sz="1800" b="0" i="0" u="none" strike="noStrike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25s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800" b="0" i="0" u="none" strike="noStrike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linear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800" b="0" i="0" u="none" strike="noStrike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infinite</a:t>
            </a:r>
            <a:r>
              <a:rPr lang="en-US" altLang="ko-KR" sz="1800" b="0" i="0" u="none" strike="noStrike" dirty="0" smtClean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;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 smtClean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@</a:t>
            </a:r>
            <a:r>
              <a:rPr lang="en-US" altLang="ko-KR" sz="1800" b="0" i="0" u="none" strike="noStrike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keyframes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800" b="0" i="0" u="none" strike="noStrike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text-ani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 {to{</a:t>
            </a:r>
            <a:r>
              <a:rPr lang="en-US" altLang="ko-KR" sz="1800" b="0" i="0" u="none" strike="noStrike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left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: </a:t>
            </a:r>
            <a:r>
              <a:rPr lang="en-US" altLang="ko-KR" sz="1800" b="0" i="0" u="none" strike="noStrike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-50%</a:t>
            </a:r>
            <a:r>
              <a:rPr lang="en-US" altLang="ko-KR" sz="1800" b="0" i="0" u="none" strike="noStrike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urier New" panose="02070309020205020404" pitchFamily="49" charset="0"/>
              </a:rPr>
              <a:t>;}}</a:t>
            </a: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왼쪽으로 흐르는 텍스트 </a:t>
            </a:r>
            <a:r>
              <a:rPr lang="ko-KR" altLang="en-US" sz="1800" b="1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8D31DED-F817-396C-3247-EC7BE1C1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573617"/>
            <a:ext cx="8636000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7B6D1E-FE59-C4A0-39E6-171E6C0FF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15" y="5180512"/>
            <a:ext cx="2676899" cy="9812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13D082B-6114-0171-DDFF-E9AFCEC3488A}"/>
              </a:ext>
            </a:extLst>
          </p:cNvPr>
          <p:cNvSpPr/>
          <p:nvPr/>
        </p:nvSpPr>
        <p:spPr>
          <a:xfrm>
            <a:off x="1761066" y="1117599"/>
            <a:ext cx="8856134" cy="30141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642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1AF03642-CE2C-EDC6-A466-F3782BD32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37" y="259776"/>
            <a:ext cx="6929844" cy="342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BCB070-F86E-3E40-0AE9-AFF7F9F1F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433" y="294946"/>
            <a:ext cx="4046936" cy="61819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53007B-0E2B-B4CD-2237-3123E40CA257}"/>
              </a:ext>
            </a:extLst>
          </p:cNvPr>
          <p:cNvSpPr/>
          <p:nvPr/>
        </p:nvSpPr>
        <p:spPr>
          <a:xfrm>
            <a:off x="816637" y="729721"/>
            <a:ext cx="6133136" cy="204018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30BDE7-CA9B-0422-BC38-7DD4FCCFA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678" y="3894992"/>
            <a:ext cx="3052804" cy="2581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D67A14-4A93-892F-DBB1-C9C3AC2A92A2}"/>
              </a:ext>
            </a:extLst>
          </p:cNvPr>
          <p:cNvSpPr txBox="1"/>
          <p:nvPr/>
        </p:nvSpPr>
        <p:spPr>
          <a:xfrm>
            <a:off x="816637" y="3987406"/>
            <a:ext cx="787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innerHeight</a:t>
            </a:r>
            <a:r>
              <a:rPr lang="en-US" altLang="ko-K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49</a:t>
            </a:r>
            <a:r>
              <a:rPr lang="en-US" altLang="ko-KR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줘서 확실하게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적용되게 함</a:t>
            </a:r>
          </a:p>
        </p:txBody>
      </p:sp>
    </p:spTree>
    <p:extLst>
      <p:ext uri="{BB962C8B-B14F-4D97-AF65-F5344CB8AC3E}">
        <p14:creationId xmlns:p14="http://schemas.microsoft.com/office/powerpoint/2010/main" val="53729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31575-D280-3207-E27B-AC5C96D3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MOON(</a:t>
            </a:r>
            <a:r>
              <a: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김민지</a:t>
            </a:r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C9A6931-6C24-A2AE-4A43-43983C6BF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1690688"/>
            <a:ext cx="7721600" cy="38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1DF30-17C9-6891-91BA-FC43F8719371}"/>
              </a:ext>
            </a:extLst>
          </p:cNvPr>
          <p:cNvSpPr txBox="1"/>
          <p:nvPr/>
        </p:nvSpPr>
        <p:spPr>
          <a:xfrm>
            <a:off x="2336800" y="5776409"/>
            <a:ext cx="751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영상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뮤트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오토플레이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루프 적용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함께 </a:t>
            </a:r>
            <a:r>
              <a:rPr lang="ko-KR" altLang="en-US" sz="1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메인화면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등장</a:t>
            </a:r>
            <a:endParaRPr lang="en-US" altLang="ko-KR" sz="1800" b="0" i="0" u="none" strike="noStrike" dirty="0" smtClean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dirty="0" smtClean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 &lt;video </a:t>
            </a:r>
            <a:r>
              <a:rPr lang="en-US" altLang="ko-KR" dirty="0" err="1" smtClean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src</a:t>
            </a:r>
            <a:r>
              <a:rPr lang="en-US" altLang="ko-KR" dirty="0" smtClean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=“./images/moon/moon.mp4” muted </a:t>
            </a:r>
            <a:r>
              <a:rPr lang="en-US" altLang="ko-KR" dirty="0" err="1" smtClean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autoplay</a:t>
            </a:r>
            <a:r>
              <a:rPr lang="en-US" altLang="ko-KR" dirty="0" smtClean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loop&gt;</a:t>
            </a:r>
            <a:endParaRPr lang="en-US" altLang="ko-KR" sz="1800" b="0" i="0" u="none" strike="noStrike" dirty="0" smtClean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ko-KR" altLang="en-US" b="0" dirty="0" smtClean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939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9D7053CC-D88D-0183-E8E6-433A99E2B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108" y="0"/>
            <a:ext cx="1067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A4DE051-85EA-F6B3-A984-35897139DCD6}"/>
              </a:ext>
            </a:extLst>
          </p:cNvPr>
          <p:cNvSpPr/>
          <p:nvPr/>
        </p:nvSpPr>
        <p:spPr>
          <a:xfrm>
            <a:off x="317339" y="276910"/>
            <a:ext cx="1536861" cy="46143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AFA9F5-407B-E4B8-1155-4206AD081BB3}"/>
              </a:ext>
            </a:extLst>
          </p:cNvPr>
          <p:cNvSpPr/>
          <p:nvPr/>
        </p:nvSpPr>
        <p:spPr>
          <a:xfrm>
            <a:off x="3135308" y="3913451"/>
            <a:ext cx="3230194" cy="202168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2258F-E5CF-0721-49AF-3A5A05FF527B}"/>
              </a:ext>
            </a:extLst>
          </p:cNvPr>
          <p:cNvSpPr txBox="1"/>
          <p:nvPr/>
        </p:nvSpPr>
        <p:spPr>
          <a:xfrm>
            <a:off x="6706161" y="5080355"/>
            <a:ext cx="7518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1.window.innerHeight/2; </a:t>
            </a:r>
            <a:r>
              <a:rPr lang="ko-KR" altLang="en-US" dirty="0" err="1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일때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 err="1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class.on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적용</a:t>
            </a:r>
            <a:endParaRPr lang="en-US" altLang="ko-KR" dirty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부분 글자 색 보이게</a:t>
            </a:r>
            <a:endParaRPr lang="en-US" altLang="ko-KR" dirty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fr-FR" altLang="ko-K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mix-blend-mode</a:t>
            </a:r>
            <a:r>
              <a:rPr lang="fr-FR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plus-lighter;</a:t>
            </a:r>
          </a:p>
          <a:p>
            <a:r>
              <a:rPr lang="fr-FR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fr-FR" altLang="ko-K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backdrop-filter</a:t>
            </a:r>
            <a:r>
              <a:rPr lang="fr-FR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fr-FR" altLang="ko-K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contrast</a:t>
            </a:r>
            <a:r>
              <a:rPr lang="fr-FR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0.1</a:t>
            </a:r>
            <a:r>
              <a:rPr lang="fr-FR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Css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적용</a:t>
            </a:r>
            <a:endParaRPr lang="fr-FR" altLang="ko-K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625F43-81A1-4FFD-5BD5-A002D2E5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48" y="253680"/>
            <a:ext cx="2482963" cy="46706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3CA966-959F-DE39-CE42-61AD880B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586" y="253680"/>
            <a:ext cx="2302398" cy="20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6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031E6-BF7C-2FE6-4D4F-1AC9E586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7" y="843275"/>
            <a:ext cx="10728895" cy="2806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96C29A-EB3F-E594-CBC0-EEFF89AB10F6}"/>
              </a:ext>
            </a:extLst>
          </p:cNvPr>
          <p:cNvSpPr txBox="1"/>
          <p:nvPr/>
        </p:nvSpPr>
        <p:spPr>
          <a:xfrm>
            <a:off x="3011528" y="5409318"/>
            <a:ext cx="6125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 err="1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background:fixed</a:t>
            </a:r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적용으로 간단하게 달 이미지 고정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893164-0091-7915-9753-0ABDE7CE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5" y="3904579"/>
            <a:ext cx="809738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64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5F015A-6470-8B7E-D2AA-E6B1928F8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620" y="533100"/>
            <a:ext cx="3210899" cy="5834297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D628BAE3-2C71-8B5D-6588-130565F85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2" y="4069954"/>
            <a:ext cx="5334886" cy="22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CA142A-624C-5BF3-447D-6620F50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573" y="1494521"/>
            <a:ext cx="2145040" cy="23209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CB2CF-5874-7191-3F82-17F082838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279" y="5286593"/>
            <a:ext cx="2576334" cy="10808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DC8298-B678-A224-2187-7CA5623A9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378" y="3869573"/>
            <a:ext cx="1895235" cy="1362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BD542-55B5-622B-2A00-0EDB195AA37B}"/>
              </a:ext>
            </a:extLst>
          </p:cNvPr>
          <p:cNvSpPr txBox="1"/>
          <p:nvPr/>
        </p:nvSpPr>
        <p:spPr>
          <a:xfrm>
            <a:off x="646378" y="1499693"/>
            <a:ext cx="60960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가로</a:t>
            </a:r>
            <a:r>
              <a:rPr lang="en-US" altLang="ko-KR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세로로 열리는 이미지</a:t>
            </a:r>
            <a:endParaRPr lang="en-US" altLang="ko-KR" b="1" dirty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Saturn3line, Saturn3link </a:t>
            </a:r>
            <a:r>
              <a:rPr lang="ko-KR" altLang="en-US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두개의</a:t>
            </a:r>
            <a:endParaRPr lang="en-US" altLang="ko-KR" b="1" dirty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클래스를 사용</a:t>
            </a:r>
            <a:endParaRPr lang="en-US" altLang="ko-KR" b="1" dirty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b="1" dirty="0" err="1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트랜지션에</a:t>
            </a:r>
            <a:r>
              <a:rPr lang="ko-KR" altLang="en-US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지연시간을 줘서</a:t>
            </a:r>
            <a:endParaRPr lang="en-US" altLang="ko-KR" b="1" dirty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Width</a:t>
            </a:r>
            <a:r>
              <a:rPr lang="ko-KR" altLang="en-US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en-US" altLang="ko-KR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heigh</a:t>
            </a:r>
            <a:r>
              <a:rPr lang="ko-KR" altLang="en-US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보다 먼저 </a:t>
            </a:r>
            <a:r>
              <a:rPr lang="ko-KR" altLang="en-US" b="1" dirty="0" err="1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나오게함</a:t>
            </a:r>
            <a:r>
              <a:rPr lang="en-US" altLang="ko-KR" b="1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0386A9D-021E-BBBF-922D-2DFEE8747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7" y="283548"/>
            <a:ext cx="7972018" cy="1004927"/>
          </a:xfrm>
        </p:spPr>
        <p:txBody>
          <a:bodyPr/>
          <a:lstStyle/>
          <a:p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SATURN(</a:t>
            </a:r>
            <a:r>
              <a: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유지영</a:t>
            </a:r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AFA9F5-407B-E4B8-1155-4206AD081BB3}"/>
              </a:ext>
            </a:extLst>
          </p:cNvPr>
          <p:cNvSpPr/>
          <p:nvPr/>
        </p:nvSpPr>
        <p:spPr>
          <a:xfrm>
            <a:off x="8718990" y="1969477"/>
            <a:ext cx="3146157" cy="17672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40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B820D-0169-A07B-9DE1-E04005F5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93" y="28809"/>
            <a:ext cx="10187354" cy="1284185"/>
          </a:xfrm>
        </p:spPr>
        <p:txBody>
          <a:bodyPr/>
          <a:lstStyle/>
          <a:p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JUPITER(</a:t>
            </a:r>
            <a:r>
              <a: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유지영</a:t>
            </a:r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61EA3-3F24-6BCC-C1B5-CC2437101CD5}"/>
              </a:ext>
            </a:extLst>
          </p:cNvPr>
          <p:cNvSpPr txBox="1"/>
          <p:nvPr/>
        </p:nvSpPr>
        <p:spPr>
          <a:xfrm>
            <a:off x="490088" y="5533874"/>
            <a:ext cx="910231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1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autoplay, loop 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사용으로 자동플레이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무한반복으로 재생</a:t>
            </a:r>
          </a:p>
          <a:p>
            <a:pPr marL="179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왼쪽에 검은색 </a:t>
            </a:r>
            <a:r>
              <a:rPr lang="ko-KR" altLang="en-US" sz="1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그라데이션으로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배경과 자연스럽게 이어지도록 함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5EB99E13-A880-4562-95C4-CBC5C9AD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6" y="1312994"/>
            <a:ext cx="6643402" cy="37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20A60297-1654-2C3A-9D5B-AA031141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43" y="2680403"/>
            <a:ext cx="4594795" cy="100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087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64654567-C462-C272-0E97-99A0EBE15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4" y="473937"/>
            <a:ext cx="10418885" cy="498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A56482-D6FA-EC56-E37B-7AD9B18B383C}"/>
              </a:ext>
            </a:extLst>
          </p:cNvPr>
          <p:cNvSpPr txBox="1"/>
          <p:nvPr/>
        </p:nvSpPr>
        <p:spPr>
          <a:xfrm>
            <a:off x="1726955" y="5754406"/>
            <a:ext cx="889928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50394" algn="ctr"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스크롤에 따른 애니메이션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91" algn="ctr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요소의 윗부분이 보이는 화면 기준 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2/3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위치에 </a:t>
            </a:r>
            <a:r>
              <a:rPr lang="ko-KR" altLang="en-US" sz="1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올때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애니메이션 발동</a:t>
            </a:r>
          </a:p>
        </p:txBody>
      </p:sp>
    </p:spTree>
    <p:extLst>
      <p:ext uri="{BB962C8B-B14F-4D97-AF65-F5344CB8AC3E}">
        <p14:creationId xmlns:p14="http://schemas.microsoft.com/office/powerpoint/2010/main" val="35642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CDCF1F2-2A63-86FE-9D08-6F705DA3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6" y="354014"/>
            <a:ext cx="7159544" cy="343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7EACDB-A593-F67B-9143-FF27B1BA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554" y="2866291"/>
            <a:ext cx="3641521" cy="3508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4CF4E-7625-D38B-8D45-10AB182CF630}"/>
              </a:ext>
            </a:extLst>
          </p:cNvPr>
          <p:cNvSpPr txBox="1"/>
          <p:nvPr/>
        </p:nvSpPr>
        <p:spPr>
          <a:xfrm>
            <a:off x="687754" y="4300416"/>
            <a:ext cx="6096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스크롤에 따른 애니메이션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91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요소의 윗부분이 보이는 화면 기준 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1/3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위치에 </a:t>
            </a:r>
            <a:r>
              <a:rPr lang="ko-KR" altLang="en-US" sz="1800" b="0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올때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오른쪽으로 펼쳐지는 애니메이션 발동</a:t>
            </a:r>
            <a:endParaRPr lang="en-US" altLang="ko-KR" sz="1800" b="0" i="0" u="none" strike="noStrike" dirty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91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style</a:t>
            </a:r>
            <a:r>
              <a:rPr lang="ko-KR" altLang="en-US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바로 적용</a:t>
            </a:r>
            <a:r>
              <a:rPr lang="en-US" altLang="ko-KR" dirty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800" b="0" i="0" u="none" strike="noStrike" dirty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668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1EB50568-A56C-1F42-2D60-6054A3A5E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0" y="261077"/>
            <a:ext cx="8317523" cy="397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FF7C6-97C4-A579-547E-37BC6082D269}"/>
              </a:ext>
            </a:extLst>
          </p:cNvPr>
          <p:cNvSpPr txBox="1"/>
          <p:nvPr/>
        </p:nvSpPr>
        <p:spPr>
          <a:xfrm>
            <a:off x="814754" y="5122102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1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사진에 마우스 </a:t>
            </a:r>
            <a:r>
              <a:rPr lang="ko-KR" altLang="en-US" sz="1800" b="1" i="0" u="none" strike="noStrike" dirty="0" err="1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오버시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91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위성이름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설명 등장 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배경사진 </a:t>
            </a: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scale 1.1 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3BDCA1-AEA4-2766-2D9C-003B9AD00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630" y="2339395"/>
            <a:ext cx="2892172" cy="41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B9765-DD0E-DD36-FDBB-2ECCFBCE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팀공통요소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2258F-E5CF-0721-49AF-3A5A05FF527B}"/>
              </a:ext>
            </a:extLst>
          </p:cNvPr>
          <p:cNvSpPr txBox="1"/>
          <p:nvPr/>
        </p:nvSpPr>
        <p:spPr>
          <a:xfrm>
            <a:off x="610301" y="1313677"/>
            <a:ext cx="7106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버튼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클릭 시 맨 위로 올라가는 버튼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0301" y="3984829"/>
            <a:ext cx="5762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사용해 스크롤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위치값이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300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이상일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경우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.on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줘서 나타나게 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1" y="1994447"/>
            <a:ext cx="4572819" cy="1857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86" y="4652695"/>
            <a:ext cx="3081534" cy="19259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01" y="4652695"/>
            <a:ext cx="1507855" cy="7162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65699" t="68853" b="3658"/>
          <a:stretch/>
        </p:blipFill>
        <p:spPr>
          <a:xfrm>
            <a:off x="6600202" y="1198625"/>
            <a:ext cx="4235686" cy="1909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l="72674" t="74596" r="-1" b="3244"/>
          <a:stretch/>
        </p:blipFill>
        <p:spPr>
          <a:xfrm>
            <a:off x="6600202" y="3851607"/>
            <a:ext cx="4235686" cy="1932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아래쪽 화살표 18"/>
          <p:cNvSpPr/>
          <p:nvPr/>
        </p:nvSpPr>
        <p:spPr>
          <a:xfrm>
            <a:off x="8279895" y="2949506"/>
            <a:ext cx="876300" cy="1060654"/>
          </a:xfrm>
          <a:prstGeom prst="downArrow">
            <a:avLst>
              <a:gd name="adj1" fmla="val 43478"/>
              <a:gd name="adj2" fmla="val 7583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B1E579-26FA-21A1-F39F-C98457CCE304}"/>
              </a:ext>
            </a:extLst>
          </p:cNvPr>
          <p:cNvSpPr/>
          <p:nvPr/>
        </p:nvSpPr>
        <p:spPr>
          <a:xfrm>
            <a:off x="9871866" y="5048892"/>
            <a:ext cx="961307" cy="71416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148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61192" y="167054"/>
            <a:ext cx="11834446" cy="6435969"/>
          </a:xfrm>
          <a:prstGeom prst="roundRect">
            <a:avLst>
              <a:gd name="adj" fmla="val 259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0C1D51-C185-995C-F35C-7D85E521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70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3327F-AD5B-C417-4F21-252C6BE6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75031-9D88-3E0A-F9F0-E9AC1B097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329"/>
            <a:ext cx="10515600" cy="5087634"/>
          </a:xfrm>
        </p:spPr>
        <p:txBody>
          <a:bodyPr/>
          <a:lstStyle/>
          <a:p>
            <a:r>
              <a:rPr lang="ko-KR" altLang="en-US" dirty="0" err="1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공통데이터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상단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하단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공통처리데이터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(common_data.js)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담고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common.js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함수호출하여 하나로 관리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828" y="2376897"/>
            <a:ext cx="5836628" cy="380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3327F-AD5B-C417-4F21-252C6BE6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018FA48-84A9-69BE-EABA-55D423F709E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상단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</a:t>
            </a:r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로고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/</a:t>
            </a:r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메뉴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/</a:t>
            </a:r>
            <a:r>
              <a:rPr lang="ko-KR" altLang="en-US" dirty="0" err="1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검색버튼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2341" t="12074" r="12469" b="79389"/>
          <a:stretch/>
        </p:blipFill>
        <p:spPr>
          <a:xfrm>
            <a:off x="963539" y="1719422"/>
            <a:ext cx="10444690" cy="6423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1754" t="12015" r="11273" b="79552"/>
          <a:stretch/>
        </p:blipFill>
        <p:spPr>
          <a:xfrm>
            <a:off x="957943" y="2717247"/>
            <a:ext cx="10464800" cy="62104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EDFF257-7059-7A42-6306-4FE3F50B8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545" y="3876218"/>
            <a:ext cx="5103741" cy="2321381"/>
          </a:xfrm>
        </p:spPr>
        <p:txBody>
          <a:bodyPr>
            <a:normAutofit/>
          </a:bodyPr>
          <a:lstStyle/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헤더는 스크롤되면서 따라다니고</a:t>
            </a:r>
            <a:r>
              <a:rPr lang="en-US" altLang="ko-KR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/>
              <a:t>position: fixed</a:t>
            </a:r>
            <a:r>
              <a:rPr lang="en-US" altLang="ko-KR" sz="1800" dirty="0" smtClean="0"/>
              <a:t>;</a:t>
            </a:r>
            <a:endParaRPr lang="en-US" altLang="ko-KR" sz="1800" b="0" i="0" u="none" strike="noStrike" dirty="0" smtClean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자바스크립트로 세로 스크롤이 </a:t>
            </a:r>
            <a:r>
              <a:rPr lang="en-US" altLang="ko-KR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80px</a:t>
            </a:r>
            <a:r>
              <a:rPr lang="ko-KR" altLang="en-US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넘어가면 헤더 배경 변경 되도록 설정</a:t>
            </a:r>
            <a:endParaRPr lang="en-US" altLang="ko-KR" sz="1800" b="0" i="0" u="none" strike="noStrike" dirty="0" smtClean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투명색 </a:t>
            </a:r>
            <a:r>
              <a:rPr lang="en-US" altLang="ko-KR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1800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우주배경이미지</a:t>
            </a:r>
            <a:r>
              <a:rPr lang="en-US" altLang="ko-KR" sz="1800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  <a:t/>
            </a:r>
            <a:b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</a:b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35" y="3479694"/>
            <a:ext cx="4944165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9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3327F-AD5B-C417-4F21-252C6BE6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018FA48-84A9-69BE-EABA-55D423F709E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상단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</a:t>
            </a:r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로고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/</a:t>
            </a:r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메뉴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/</a:t>
            </a:r>
            <a:r>
              <a:rPr lang="ko-KR" altLang="en-US" dirty="0" err="1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검색버튼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23825"/>
            <a:ext cx="4398666" cy="2699382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7778" t="11575" r="12143" b="80220"/>
          <a:stretch/>
        </p:blipFill>
        <p:spPr>
          <a:xfrm>
            <a:off x="990600" y="1733114"/>
            <a:ext cx="8215086" cy="729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5079" t="12299" r="11746" b="80380"/>
          <a:stretch/>
        </p:blipFill>
        <p:spPr>
          <a:xfrm>
            <a:off x="990600" y="2676004"/>
            <a:ext cx="9724572" cy="72571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46144" y="1733114"/>
            <a:ext cx="1219200" cy="729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55001" y="2676004"/>
            <a:ext cx="2300514" cy="729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EDFF257-7059-7A42-6306-4FE3F50B8756}"/>
              </a:ext>
            </a:extLst>
          </p:cNvPr>
          <p:cNvSpPr txBox="1">
            <a:spLocks/>
          </p:cNvSpPr>
          <p:nvPr/>
        </p:nvSpPr>
        <p:spPr>
          <a:xfrm>
            <a:off x="5851910" y="4001826"/>
            <a:ext cx="5103741" cy="2321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900" dirty="0" err="1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검색버튼</a:t>
            </a:r>
            <a:r>
              <a:rPr lang="ko-KR" altLang="en-US" sz="2900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900" dirty="0" err="1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클릭시</a:t>
            </a:r>
            <a:r>
              <a:rPr lang="ko-KR" altLang="en-US" sz="2900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900" dirty="0" err="1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검색창</a:t>
            </a:r>
            <a:r>
              <a:rPr lang="ko-KR" altLang="en-US" sz="2900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열고 닫히도록 설정</a:t>
            </a:r>
            <a:endParaRPr lang="en-US" altLang="ko-KR" sz="2900" dirty="0" smtClean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dirty="0" smtClean="0"/>
              <a:t>기본 </a:t>
            </a:r>
            <a:r>
              <a:rPr lang="en-US" altLang="ko-KR" dirty="0" smtClean="0"/>
              <a:t>width:40px</a:t>
            </a:r>
            <a:r>
              <a:rPr lang="ko-KR" altLang="en-US" dirty="0" smtClean="0"/>
              <a:t>였다가 클릭하면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width</a:t>
            </a:r>
            <a:r>
              <a:rPr lang="en-US" altLang="ko-KR" dirty="0"/>
              <a:t>: </a:t>
            </a:r>
            <a:r>
              <a:rPr lang="en-US" altLang="ko-KR" dirty="0" smtClean="0"/>
              <a:t>20rem; 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on</a:t>
            </a:r>
            <a:r>
              <a:rPr lang="ko-KR" altLang="en-US" dirty="0" smtClean="0"/>
              <a:t>클래스 부여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800" dirty="0" smtClean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616161"/>
              </a:solidFill>
              <a:latin typeface="Poppins Thin" panose="00000300000000000000" pitchFamily="2" charset="0"/>
              <a:ea typeface="Pretendard" panose="02000503000000020004" pitchFamily="2" charset="-127"/>
              <a:cs typeface="Poppins Thin" panose="000003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 smtClean="0">
                <a:latin typeface="Poppins Thin" panose="00000300000000000000" pitchFamily="2" charset="0"/>
                <a:cs typeface="Poppins Thin" panose="00000300000000000000" pitchFamily="2" charset="0"/>
              </a:rPr>
              <a:t/>
            </a:r>
            <a:br>
              <a:rPr lang="ko-KR" altLang="en-US" dirty="0" smtClean="0">
                <a:latin typeface="Poppins Thin" panose="00000300000000000000" pitchFamily="2" charset="0"/>
                <a:cs typeface="Poppins Thin" panose="00000300000000000000" pitchFamily="2" charset="0"/>
              </a:rPr>
            </a:b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8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8A040D5-84C7-5564-BA22-65A8BEEC6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9"/>
          <a:stretch/>
        </p:blipFill>
        <p:spPr bwMode="auto">
          <a:xfrm>
            <a:off x="702787" y="1593339"/>
            <a:ext cx="6482080" cy="311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CCF5F7E-29D7-C108-4505-1447AD5099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52" y="548466"/>
            <a:ext cx="4168030" cy="569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77D19-46BB-B828-3F14-513F6C016866}"/>
              </a:ext>
            </a:extLst>
          </p:cNvPr>
          <p:cNvSpPr txBox="1"/>
          <p:nvPr/>
        </p:nvSpPr>
        <p:spPr>
          <a:xfrm>
            <a:off x="1120555" y="502018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태양계 이름 배열 선언하여 할당함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ko-KR" altLang="en-US" b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</a:t>
            </a:r>
            <a:r>
              <a:rPr lang="ko-KR" altLang="en-US" sz="1800" b="0" i="0" u="none" strike="noStrike" dirty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문으로 이미지와 태양계 이름을 돌려서 셋팅</a:t>
            </a:r>
            <a:endParaRPr lang="ko-KR" altLang="en-US" b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  <a:t/>
            </a:r>
            <a:b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</a:b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DBA55-F0D8-9303-BBD8-2BE26BC5CCDC}"/>
              </a:ext>
            </a:extLst>
          </p:cNvPr>
          <p:cNvSpPr txBox="1"/>
          <p:nvPr/>
        </p:nvSpPr>
        <p:spPr>
          <a:xfrm>
            <a:off x="5728850" y="605704"/>
            <a:ext cx="5707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202729"/>
                </a:solidFill>
                <a:effectLst/>
                <a:latin typeface="Poppins Thin" panose="00000300000000000000" pitchFamily="2" charset="0"/>
                <a:cs typeface="Poppins Thin" panose="00000300000000000000" pitchFamily="2" charset="0"/>
              </a:rPr>
              <a:t>call_myself.js</a:t>
            </a: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018FA48-84A9-69BE-EABA-55D423F709E6}"/>
              </a:ext>
            </a:extLst>
          </p:cNvPr>
          <p:cNvSpPr txBox="1">
            <a:spLocks/>
          </p:cNvSpPr>
          <p:nvPr/>
        </p:nvSpPr>
        <p:spPr>
          <a:xfrm>
            <a:off x="580571" y="255924"/>
            <a:ext cx="10609621" cy="1337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하단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0571" y="2114386"/>
            <a:ext cx="6604296" cy="1499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1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1657" t="55620" r="33226"/>
          <a:stretch/>
        </p:blipFill>
        <p:spPr>
          <a:xfrm>
            <a:off x="759081" y="2184139"/>
            <a:ext cx="5172364" cy="354069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018FA48-84A9-69BE-EABA-55D423F709E6}"/>
              </a:ext>
            </a:extLst>
          </p:cNvPr>
          <p:cNvSpPr txBox="1">
            <a:spLocks/>
          </p:cNvSpPr>
          <p:nvPr/>
        </p:nvSpPr>
        <p:spPr>
          <a:xfrm>
            <a:off x="635989" y="651934"/>
            <a:ext cx="10221867" cy="763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하단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</a:t>
            </a:r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흘러가는 행성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,3d</a:t>
            </a:r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궤도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</a:t>
            </a:r>
            <a:r>
              <a:rPr lang="en-US" altLang="ko-KR" dirty="0" err="1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sns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</a:t>
            </a:r>
            <a:r>
              <a:rPr lang="ko-KR" altLang="en-US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저작권 표시</a:t>
            </a:r>
            <a:r>
              <a:rPr lang="en-US" altLang="ko-KR" dirty="0" smtClean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46978" y="2691185"/>
            <a:ext cx="1712686" cy="1336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77D19-46BB-B828-3F14-513F6C016866}"/>
              </a:ext>
            </a:extLst>
          </p:cNvPr>
          <p:cNvSpPr txBox="1"/>
          <p:nvPr/>
        </p:nvSpPr>
        <p:spPr>
          <a:xfrm>
            <a:off x="6640006" y="2086846"/>
            <a:ext cx="5312229" cy="15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en-US" altLang="ko-KR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 </a:t>
            </a:r>
            <a:r>
              <a:rPr lang="ko-KR" altLang="en-US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애니메이션으로 여러 크기의 원이 계속 돌게 하여 </a:t>
            </a:r>
            <a:endParaRPr lang="en-US" altLang="ko-KR" sz="1800" b="0" i="0" u="none" strike="noStrike" dirty="0" smtClean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입체적인 효과 나도록 함</a:t>
            </a:r>
            <a:endParaRPr lang="en-US" altLang="ko-KR" dirty="0" smtClean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  <a:t/>
            </a:r>
            <a:b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</a:b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259664" y="2415944"/>
            <a:ext cx="2235199" cy="3826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55835" y="4353730"/>
            <a:ext cx="1712686" cy="624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368521" y="4665946"/>
            <a:ext cx="227148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D77D19-46BB-B828-3F14-513F6C016866}"/>
              </a:ext>
            </a:extLst>
          </p:cNvPr>
          <p:cNvSpPr txBox="1"/>
          <p:nvPr/>
        </p:nvSpPr>
        <p:spPr>
          <a:xfrm>
            <a:off x="6799663" y="4463778"/>
            <a:ext cx="5312229" cy="109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폰트어썸으로</a:t>
            </a:r>
            <a:r>
              <a:rPr lang="ko-KR" altLang="en-US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 err="1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dirty="0" smtClean="0">
                <a:solidFill>
                  <a:srgbClr val="61616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로고 삽입</a:t>
            </a:r>
            <a:endParaRPr lang="en-US" altLang="ko-KR" dirty="0" smtClean="0">
              <a:solidFill>
                <a:srgbClr val="61616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61616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61616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  <a:t/>
            </a:r>
            <a:br>
              <a:rPr lang="ko-KR" altLang="en-US" dirty="0">
                <a:latin typeface="Poppins Thin" panose="00000300000000000000" pitchFamily="2" charset="0"/>
                <a:cs typeface="Poppins Thin" panose="00000300000000000000" pitchFamily="2" charset="0"/>
              </a:rPr>
            </a:br>
            <a:endParaRPr lang="ko-KR" altLang="en-US" dirty="0"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60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8FA48-84A9-69BE-EABA-55D423F70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메인화면</a:t>
            </a:r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(</a:t>
            </a:r>
            <a:r>
              <a: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이지영</a:t>
            </a:r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)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76068E0C-E7C3-DE9E-8F29-D638E834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777" y="3681806"/>
            <a:ext cx="5161996" cy="279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597CAA-4FF0-FF5F-E367-3DD47A26D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07" y="1543035"/>
            <a:ext cx="6050800" cy="327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88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477</Words>
  <Application>Microsoft Office PowerPoint</Application>
  <PresentationFormat>와이드스크린</PresentationFormat>
  <Paragraphs>157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Pretendard</vt:lpstr>
      <vt:lpstr>Proxima Nova</vt:lpstr>
      <vt:lpstr>Malgun Gothic</vt:lpstr>
      <vt:lpstr>Malgun Gothic</vt:lpstr>
      <vt:lpstr>여기어때 잘난체 2</vt:lpstr>
      <vt:lpstr>한컴 고딕</vt:lpstr>
      <vt:lpstr>Arial</vt:lpstr>
      <vt:lpstr>Consolas</vt:lpstr>
      <vt:lpstr>Courier New</vt:lpstr>
      <vt:lpstr>Poppins Thin</vt:lpstr>
      <vt:lpstr>Office 테마</vt:lpstr>
      <vt:lpstr>쏠라팀</vt:lpstr>
      <vt:lpstr>팀공통요소</vt:lpstr>
      <vt:lpstr>팀공통요소</vt:lpstr>
      <vt:lpstr> </vt:lpstr>
      <vt:lpstr> </vt:lpstr>
      <vt:lpstr> </vt:lpstr>
      <vt:lpstr>PowerPoint 프레젠테이션</vt:lpstr>
      <vt:lpstr>PowerPoint 프레젠테이션</vt:lpstr>
      <vt:lpstr>메인화면(이지영)</vt:lpstr>
      <vt:lpstr>PowerPoint 프레젠테이션</vt:lpstr>
      <vt:lpstr>PowerPoint 프레젠테이션</vt:lpstr>
      <vt:lpstr>PowerPoint 프레젠테이션</vt:lpstr>
      <vt:lpstr> </vt:lpstr>
      <vt:lpstr> SUN(이지영)</vt:lpstr>
      <vt:lpstr>PowerPoint 프레젠테이션</vt:lpstr>
      <vt:lpstr>PowerPoint 프레젠테이션</vt:lpstr>
      <vt:lpstr>PowerPoint 프레젠테이션</vt:lpstr>
      <vt:lpstr>EARTH(고현우)</vt:lpstr>
      <vt:lpstr>PowerPoint 프레젠테이션</vt:lpstr>
      <vt:lpstr>PowerPoint 프레젠테이션</vt:lpstr>
      <vt:lpstr>PowerPoint 프레젠테이션</vt:lpstr>
      <vt:lpstr>MOON(김민지)</vt:lpstr>
      <vt:lpstr>PowerPoint 프레젠테이션</vt:lpstr>
      <vt:lpstr>PowerPoint 프레젠테이션</vt:lpstr>
      <vt:lpstr>SATURN(유지영)</vt:lpstr>
      <vt:lpstr>JUPITER(유지영)</vt:lpstr>
      <vt:lpstr>PowerPoint 프레젠테이션</vt:lpstr>
      <vt:lpstr>PowerPoint 프레젠테이션</vt:lpstr>
      <vt:lpstr>PowerPoint 프레젠테이션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쏠라팀</dc:title>
  <dc:creator>KO</dc:creator>
  <cp:lastModifiedBy>user</cp:lastModifiedBy>
  <cp:revision>10</cp:revision>
  <dcterms:created xsi:type="dcterms:W3CDTF">2024-05-09T13:43:49Z</dcterms:created>
  <dcterms:modified xsi:type="dcterms:W3CDTF">2024-05-10T04:06:23Z</dcterms:modified>
</cp:coreProperties>
</file>